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CCE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256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1E41-B44A-45D7-A605-D32FFFB89710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EE0B-6730-475A-9277-739EED01E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151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1E41-B44A-45D7-A605-D32FFFB89710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EE0B-6730-475A-9277-739EED01E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69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1E41-B44A-45D7-A605-D32FFFB89710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EE0B-6730-475A-9277-739EED01E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3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1E41-B44A-45D7-A605-D32FFFB89710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EE0B-6730-475A-9277-739EED01E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734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1E41-B44A-45D7-A605-D32FFFB89710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EE0B-6730-475A-9277-739EED01E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381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1E41-B44A-45D7-A605-D32FFFB89710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EE0B-6730-475A-9277-739EED01E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511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1E41-B44A-45D7-A605-D32FFFB89710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EE0B-6730-475A-9277-739EED01E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969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1E41-B44A-45D7-A605-D32FFFB89710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EE0B-6730-475A-9277-739EED01E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43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1E41-B44A-45D7-A605-D32FFFB89710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EE0B-6730-475A-9277-739EED01E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551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1E41-B44A-45D7-A605-D32FFFB89710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EE0B-6730-475A-9277-739EED01E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284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1E41-B44A-45D7-A605-D32FFFB89710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EE0B-6730-475A-9277-739EED01E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429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71E41-B44A-45D7-A605-D32FFFB89710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9EE0B-6730-475A-9277-739EED01E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02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4D15B15D-06E4-1A4F-92F0-F039B3381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5B3727-C615-592A-1E05-E52D10FC637D}"/>
              </a:ext>
            </a:extLst>
          </p:cNvPr>
          <p:cNvSpPr txBox="1"/>
          <p:nvPr/>
        </p:nvSpPr>
        <p:spPr>
          <a:xfrm>
            <a:off x="313383" y="744583"/>
            <a:ext cx="6231232" cy="1139454"/>
          </a:xfrm>
          <a:prstGeom prst="rect">
            <a:avLst/>
          </a:prstGeom>
          <a:noFill/>
        </p:spPr>
        <p:txBody>
          <a:bodyPr wrap="none" rtlCol="0">
            <a:prstTxWarp prst="textInflateTop">
              <a:avLst/>
            </a:prstTxWarp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Родителям</a:t>
            </a:r>
          </a:p>
          <a:p>
            <a:pPr algn="ctr"/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«КОНВЕНЦИЯ  ООН  по ПРАВАМ РЕБЁНКА»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B4805C5-B901-03C7-8419-B2A07C0226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8" t="4591" r="7688" b="5887"/>
          <a:stretch/>
        </p:blipFill>
        <p:spPr bwMode="auto">
          <a:xfrm>
            <a:off x="1737359" y="2628619"/>
            <a:ext cx="3108961" cy="490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5FED664-18F8-25B2-E421-E0A25BE03F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92"/>
          <a:stretch/>
        </p:blipFill>
        <p:spPr bwMode="auto">
          <a:xfrm>
            <a:off x="4139294" y="2411590"/>
            <a:ext cx="2279501" cy="512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43BF86EE-FE0F-312B-449E-CF1147B852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92"/>
          <a:stretch/>
        </p:blipFill>
        <p:spPr bwMode="auto">
          <a:xfrm flipH="1">
            <a:off x="313382" y="2411590"/>
            <a:ext cx="2010973" cy="512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426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02E68-3DAC-B4D7-2ED1-68ABDE00C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icture background">
            <a:extLst>
              <a:ext uri="{FF2B5EF4-FFF2-40B4-BE49-F238E27FC236}">
                <a16:creationId xmlns:a16="http://schemas.microsoft.com/office/drawing/2014/main" id="{FAB1D010-93A0-4A9F-1186-59B6D024B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D899B7-8BAA-25E9-B0C3-148E91875A20}"/>
              </a:ext>
            </a:extLst>
          </p:cNvPr>
          <p:cNvSpPr txBox="1"/>
          <p:nvPr/>
        </p:nvSpPr>
        <p:spPr>
          <a:xfrm>
            <a:off x="510541" y="718522"/>
            <a:ext cx="606116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Конвенция ООН о правах ребенка принята 20 ноября 1989 года и вступила в силу 2 сентября 1990 года.  Сегодня 140 стран    приняли Конвенцию о правах ребенка, и 191 государство стало ее участником.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      Конвенция – это международный юридический документ, признающий все  права человека в отношении детей от 0 до 18 лет. </a:t>
            </a:r>
            <a:r>
              <a:rPr lang="ru-RU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Конвенция ООН защищает права детей всего мира.     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/>
            <a:r>
              <a:rPr lang="ru-RU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          Это главный международный документ детей, который подписали люди нашей планеты.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Сегодняшние дети – это граждане завтрашнего мира, и их выживание, защита и воспитание является обязательными условиями развития человечества в будущем.   Защита прав детей – это  дело всего общества.  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1C73CF-DF53-58C5-6B18-D544DE573A3A}"/>
              </a:ext>
            </a:extLst>
          </p:cNvPr>
          <p:cNvSpPr txBox="1"/>
          <p:nvPr/>
        </p:nvSpPr>
        <p:spPr>
          <a:xfrm>
            <a:off x="510541" y="4688840"/>
            <a:ext cx="6061166" cy="3241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1800" b="0" i="0" u="sng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ru-RU" sz="1800" b="1" i="0" u="sng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У детей, как и у взрослых, есть свои права и обязанности.</a:t>
            </a:r>
            <a:endParaRPr lang="ru-RU" b="1" i="0" u="sng" dirty="0">
              <a:solidFill>
                <a:srgbClr val="0070C0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    Каждый ребенок имеет право на имя</a:t>
            </a: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. Как только ребенок рождается, ему дают имя и фамилию. У людей разных национальностей свои неповторимые имена. Имя отличает человека от других людей. У граждан нашей страны кроме фамилии и имени есть еще и отчество.   Отчество дает каждому ребенку его отец.</a:t>
            </a:r>
            <a:r>
              <a:rPr lang="ru-RU" sz="1800" b="0" i="0" dirty="0">
                <a:solidFill>
                  <a:srgbClr val="303133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Фамилия, имя и отчество ребенка записаны в документе, который называется свидетельство о рождении. В этом же документе указаны фамилии, имена и отчества родителей ребенка.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601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23033-DF23-6BAF-2CE1-FC3CD63F4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icture background">
            <a:extLst>
              <a:ext uri="{FF2B5EF4-FFF2-40B4-BE49-F238E27FC236}">
                <a16:creationId xmlns:a16="http://schemas.microsoft.com/office/drawing/2014/main" id="{81627F83-4760-B642-46A7-27ADB6DFF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B4EA5B-BE21-FF05-EC01-8916A80198F6}"/>
              </a:ext>
            </a:extLst>
          </p:cNvPr>
          <p:cNvSpPr txBox="1"/>
          <p:nvPr/>
        </p:nvSpPr>
        <p:spPr>
          <a:xfrm>
            <a:off x="452300" y="814842"/>
            <a:ext cx="6013814" cy="7048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  Взрослые придумали для всех людей на Земле особые правила поведения на улице, дома, на воде, в автомобиле. Даже в детском саду малышей знакомят с предметом, который называется обеспечение безопасности жизнедеятельности (ОБЖ). Если дети будут соблюдать правила ОБЖ, с ними никогда не случится ничего плохого.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          </a:t>
            </a:r>
            <a:r>
              <a:rPr lang="ru-RU" sz="18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Ребенок имеет право знать своих родителей, право на их заботу. </a:t>
            </a: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Родители несут по закону ответственность за ребенка, управляют и руководят ребенком в осуществлении им прав, признанных Конвенцией ООН. Родители заботятся о ребенке, а ребенок уважительно относится к ним, проявляет почтение.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            </a:t>
            </a:r>
            <a:r>
              <a:rPr lang="ru-RU" sz="18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Каждый ребенок имеет право жить в благополучной дружной семье.</a:t>
            </a: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 Хорошо, когда ребенка окружают несколько поколений семьи: мама и папа, бабушки и дедушки, прабабушки и прадедушки.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Каждый ребенок имеет право на жилье и его неприкосновенность. </a:t>
            </a: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Никому не позволено врываться в ваш дом и лишать вас жилья. Вы должны чувствовать себя дома в полной безопасности.  Постарайтесь, чтобы Ваш ребенок запомнил и знал свои домашний адрес и телефон.</a:t>
            </a:r>
            <a:r>
              <a:rPr lang="ru-RU" sz="1800" b="0" i="0" dirty="0">
                <a:solidFill>
                  <a:srgbClr val="303133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Помните, что в доме с вами проживают и другие люди. Вы должны относиться к ним с уважением, соблюдать правила проживания в доме.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584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19EB3-6934-8E2B-D2BD-BB8C19F88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icture background">
            <a:extLst>
              <a:ext uri="{FF2B5EF4-FFF2-40B4-BE49-F238E27FC236}">
                <a16:creationId xmlns:a16="http://schemas.microsoft.com/office/drawing/2014/main" id="{EC8B4168-37E7-81CC-C88F-31E2D94C5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E91578-0F3F-371D-57BA-2B55690834A9}"/>
              </a:ext>
            </a:extLst>
          </p:cNvPr>
          <p:cNvSpPr txBox="1"/>
          <p:nvPr/>
        </p:nvSpPr>
        <p:spPr>
          <a:xfrm>
            <a:off x="480874" y="754117"/>
            <a:ext cx="5896249" cy="6873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 Здоровье – главная ценность человека. У каждого ребенка есть право на охрану здоровья и медицинское обслуживание.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Еще до рождения ребенка взрослые начинают заботиться о его здоровье, готовиться к его рождению. С первых дней жизни ребенка о его здоровье заботятся родители, бабушки и дедушки, медицинские работники в детском саду и детской поликлинике, педагоги в детском саду. Взрослые заботятся о том, чтобы ребенок соблюдал режим дня, правильно питался, ел полезные продукты, получал витамины, много гулял, закалялся, занимался физкультурой и спортом, играл в подвижные и спортивные игры.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         Для того чтобы уберечь ребенка от инфекционных заболеваний, ему делают прививки.</a:t>
            </a:r>
            <a:r>
              <a:rPr lang="ru-RU" dirty="0">
                <a:solidFill>
                  <a:srgbClr val="303133"/>
                </a:solidFill>
                <a:latin typeface="Open Sans" panose="020B0606030504020204" pitchFamily="34" charset="0"/>
              </a:rPr>
              <a:t> </a:t>
            </a: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Для обследования и лечения детей существуют детские поликлиники, медицинские центры и детские больницы.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          </a:t>
            </a:r>
            <a:r>
              <a:rPr lang="ru-RU" sz="18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Каждый ребенок должен знать, как вызвать «скорую помощь» себе и своим близким. </a:t>
            </a: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Запомните номер телефона: 03. Вызов экстренной службы 112.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      </a:t>
            </a:r>
            <a:r>
              <a:rPr lang="ru-RU" sz="18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Каждый ребенок имеет право на образование. </a:t>
            </a: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Ребенок должен иметь возможность учиться, чтобы развивать свои таланты, умственные и физические способности.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388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00DBC-C6B2-BD06-9429-BEC78C2EA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icture background">
            <a:extLst>
              <a:ext uri="{FF2B5EF4-FFF2-40B4-BE49-F238E27FC236}">
                <a16:creationId xmlns:a16="http://schemas.microsoft.com/office/drawing/2014/main" id="{3057AA71-0313-FA7D-B4C5-77C8502FA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345F94-E35F-CE09-44F6-E7B2228FD314}"/>
              </a:ext>
            </a:extLst>
          </p:cNvPr>
          <p:cNvSpPr txBox="1"/>
          <p:nvPr/>
        </p:nvSpPr>
        <p:spPr>
          <a:xfrm>
            <a:off x="300446" y="870105"/>
            <a:ext cx="6257108" cy="735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     В нашей стране существует сеть детских садов, где мальчики и девочки дошкольного возраста играют, рисуют, танцуют и поют, занимаются спортом. Педагоги помогают детям стать внимательными, сообразительными, самостоятельными, активными, подготовиться к обучению в школе.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            Каждый ребенок имеет право на отдых и досуг, </a:t>
            </a: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право участвовать в играх и развлекательных мероприятиях, соответствующих его возрасту, свободно участвовать в культурной жизни и заниматься искусством.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Для отдыха и оздоровления детей в России созданы детские лагеря, санатории. </a:t>
            </a:r>
            <a:r>
              <a:rPr lang="ru-RU" dirty="0">
                <a:solidFill>
                  <a:srgbClr val="141412"/>
                </a:solidFill>
                <a:latin typeface="Times New Roman" panose="02020603050405020304" pitchFamily="18" charset="0"/>
              </a:rPr>
              <a:t>Р</a:t>
            </a: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аботают, детские библиотеки, аттракционы в парках и развлекательные комплексы.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В  детском саду дети могут заниматься пением и танцами, рисованием и изготовлением поделок из природного материала.</a:t>
            </a: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ru-RU" sz="18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Каждый ребенок имеет право на защиту от похищения. </a:t>
            </a: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Государство должно принимать необходимые меры для пресечения торговли детьми и их контрабанды в любых целях.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    Дети должны знать, что никогда нельзя поддаваться уговорам незнакомых взрослых пойти с ними погулять, покататься на машине, идти покупать игрушки.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49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4D880-54B0-BF3D-E1DF-953E6D0AA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icture background">
            <a:extLst>
              <a:ext uri="{FF2B5EF4-FFF2-40B4-BE49-F238E27FC236}">
                <a16:creationId xmlns:a16="http://schemas.microsoft.com/office/drawing/2014/main" id="{35E40E45-5FA0-5918-6EED-B489876E7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C4EBE0-51A5-BE4E-51D8-DE1B651D3D55}"/>
              </a:ext>
            </a:extLst>
          </p:cNvPr>
          <p:cNvSpPr txBox="1"/>
          <p:nvPr/>
        </p:nvSpPr>
        <p:spPr>
          <a:xfrm>
            <a:off x="391886" y="862067"/>
            <a:ext cx="6113417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  </a:t>
            </a:r>
            <a:r>
              <a:rPr lang="ru-RU" sz="18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Каждый ребенок имеет право пользоваться родной культурой и родным языком.</a:t>
            </a: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 Российская Федерация – многонациональное государство, в котором живут много разных народов: русские, татары, евреи, чуваши, осетины, чукчи, ханты и другие. В нашей стране уважают культуру разных народов, воспитывают у каждого ребенка гордость за свой народ, свою культуру, свой язык. Детей разных национальностей учат дружить, ходить друг к другу в гости, вместе играть и учиться.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    Каждый ребенок имеет право на гражданство. </a:t>
            </a: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С самого рождения он является гражданином государства, в котором живет.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      </a:t>
            </a:r>
            <a:r>
              <a:rPr lang="ru-RU" sz="18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Каждый ребенок в нашей стране является россиянином, гражданином России, имеет право на заботу и охрану со стороны государства. </a:t>
            </a: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Это право подтверждает первый документ каждого ребенка – свидетельство о рождении.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Когда ребенку исполняется четырнадцать лет, он получает следующий документ – паспорт гражданина России. В паспорте указаны имя, отчество и фамилия человека, дата его рождения, адрес. На обложке паспорта изображен российский герб. 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49F60330-8F76-90BF-21E2-DCB4BB313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944" y="6942791"/>
            <a:ext cx="1413056" cy="199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D0FDBEC2-6AEB-EF3D-D4C3-CA741B9A9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651" y="6688182"/>
            <a:ext cx="2455818" cy="245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09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09043-C814-2DEB-E5DA-63C8AD878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icture background">
            <a:extLst>
              <a:ext uri="{FF2B5EF4-FFF2-40B4-BE49-F238E27FC236}">
                <a16:creationId xmlns:a16="http://schemas.microsoft.com/office/drawing/2014/main" id="{1BB2284E-759D-24B6-9D2E-A1190F783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04E2B8-08CC-13F3-0235-EC03E1DD3CD3}"/>
              </a:ext>
            </a:extLst>
          </p:cNvPr>
          <p:cNvSpPr txBox="1"/>
          <p:nvPr/>
        </p:nvSpPr>
        <p:spPr>
          <a:xfrm>
            <a:off x="391884" y="962831"/>
            <a:ext cx="6074229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         Каждый гражданин обязан любить свою Родину и участвовать в жизни своей страны, вставать на ее защиту, если ей грозит опасность, быть честным, справедливым, смелым, мужественным.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         Итак, все люди, живущие на Земле, разные, но они все равны, все имеют одинаковые права на жизнь, имя, на свой дом. Все люди на планете должны дружить друг с другом и жить в мире!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</a:rPr>
              <a:t>         Любите своих детей — родительская любовь, это одна из самых больших человеческих ценностей.</a:t>
            </a: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  <a:p>
            <a:pPr algn="r">
              <a:spcAft>
                <a:spcPts val="800"/>
              </a:spcAft>
            </a:pPr>
            <a:endParaRPr lang="ru-RU" b="0" i="0" dirty="0">
              <a:solidFill>
                <a:srgbClr val="303133"/>
              </a:solidFill>
              <a:effectLst/>
              <a:latin typeface="Open Sans" panose="020B0606030504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6696C54-E7A8-E994-6B36-29229E87E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2" y="5812971"/>
            <a:ext cx="6727496" cy="3092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2662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58</TotalTime>
  <Words>1041</Words>
  <Application>Microsoft Office PowerPoint</Application>
  <PresentationFormat>Экран (4:3)</PresentationFormat>
  <Paragraphs>30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Open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Мария Губарева</dc:creator>
  <cp:lastModifiedBy>Мария Губарева</cp:lastModifiedBy>
  <cp:revision>2</cp:revision>
  <dcterms:created xsi:type="dcterms:W3CDTF">2025-03-05T06:42:42Z</dcterms:created>
  <dcterms:modified xsi:type="dcterms:W3CDTF">2025-03-05T07:51:08Z</dcterms:modified>
</cp:coreProperties>
</file>